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EDEAD9-C529-4BD2-AB11-447130036001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7AABBE-89BC-4ECA-B7E6-FF0F3F2F4B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052545"/>
            <a:ext cx="7704856" cy="8821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«Пусть наши ученики приходят в школу познавать мир, удивляться, исследовать и, конечно, иногда ошибаться. Ведь достижений не бывает без ошибок.»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Наша школа- самая лучшая!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50" y="442466"/>
            <a:ext cx="3611585" cy="27086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Documents and Settings\User\Рабочий стол\ШКОЛА\DSCF5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04862"/>
            <a:ext cx="3528392" cy="26462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4203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32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Наша школа- самая лучшая!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школа- самая лучшая!</dc:title>
  <dc:creator>User</dc:creator>
  <cp:lastModifiedBy>User</cp:lastModifiedBy>
  <cp:revision>2</cp:revision>
  <dcterms:created xsi:type="dcterms:W3CDTF">2014-03-07T15:21:57Z</dcterms:created>
  <dcterms:modified xsi:type="dcterms:W3CDTF">2014-03-07T15:33:17Z</dcterms:modified>
</cp:coreProperties>
</file>